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3B9ED72-3FC3-4054-8F3E-0401AF9C1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101" y="0"/>
            <a:ext cx="2857899" cy="25721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F6CA47E-A3E9-40B9-9BEC-9252A1233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Protéger son vélo contre le vol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533650-DE06-4EB0-8EED-020FBB705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53" y="4339301"/>
            <a:ext cx="2857899" cy="209579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6A22E24-92C2-4C42-BC68-B161CD4A6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51" y="5246929"/>
            <a:ext cx="3072390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1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26806-EE40-4F6E-898E-FE7208DF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38" y="1130059"/>
            <a:ext cx="8187071" cy="1699405"/>
          </a:xfrm>
        </p:spPr>
        <p:txBody>
          <a:bodyPr>
            <a:normAutofit fontScale="90000"/>
          </a:bodyPr>
          <a:lstStyle/>
          <a:p>
            <a:r>
              <a:rPr lang="fr-FR" dirty="0"/>
              <a:t>Budget :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F9449E-09B1-400A-A109-AFEA115E5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3971" y="2146861"/>
            <a:ext cx="8187071" cy="4262565"/>
          </a:xfrm>
        </p:spPr>
        <p:txBody>
          <a:bodyPr>
            <a:normAutofit/>
          </a:bodyPr>
          <a:lstStyle/>
          <a:p>
            <a:r>
              <a:rPr lang="fr-FR" dirty="0"/>
              <a:t>Marquage antivol : 10 €</a:t>
            </a:r>
          </a:p>
          <a:p>
            <a:endParaRPr lang="fr-FR" dirty="0"/>
          </a:p>
          <a:p>
            <a:r>
              <a:rPr lang="fr-FR" dirty="0"/>
              <a:t>Antivol U avec support : 40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100 €</a:t>
            </a:r>
          </a:p>
          <a:p>
            <a:r>
              <a:rPr lang="fr-FR" dirty="0"/>
              <a:t>Antivol cadre : 35€</a:t>
            </a:r>
          </a:p>
          <a:p>
            <a:r>
              <a:rPr lang="fr-FR" dirty="0"/>
              <a:t>Antivol de roues + selle : 30 € </a:t>
            </a:r>
          </a:p>
          <a:p>
            <a:endParaRPr lang="fr-FR" dirty="0"/>
          </a:p>
          <a:p>
            <a:r>
              <a:rPr lang="fr-FR" dirty="0"/>
              <a:t>câble rétractable 20 € : </a:t>
            </a:r>
          </a:p>
          <a:p>
            <a:endParaRPr lang="fr-FR" dirty="0"/>
          </a:p>
          <a:p>
            <a:pPr algn="ctr"/>
            <a:r>
              <a:rPr lang="fr-FR" dirty="0"/>
              <a:t> 135 € </a:t>
            </a:r>
          </a:p>
          <a:p>
            <a:pPr algn="ctr"/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90BD20-6DD2-4890-9702-C67EDFB4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168" y="5980174"/>
            <a:ext cx="3072390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1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760BE-5AD7-49E5-9F93-A906F844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Retarder – Dissuader- une Base de départ.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93455B-91C8-4C3C-9ADE-EA853FD8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955614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Environ 500 000 vélos ont été déclarés volés l'an dernier, soit 1 369 par jour. </a:t>
            </a:r>
          </a:p>
          <a:p>
            <a:pPr marL="0" indent="0">
              <a:buNone/>
            </a:pPr>
            <a:r>
              <a:rPr lang="fr-FR" sz="3200" dirty="0"/>
              <a:t>Aucun système n’est sûr à 100 % ! </a:t>
            </a:r>
          </a:p>
          <a:p>
            <a:pPr marL="0" indent="0">
              <a:buNone/>
            </a:pPr>
            <a:r>
              <a:rPr lang="fr-FR" sz="3200" dirty="0"/>
              <a:t>On considère généralement qu’il faut dépenser 10 % de la valeur du vélo en équipements de protection. </a:t>
            </a:r>
          </a:p>
          <a:p>
            <a:pPr marL="0" indent="0">
              <a:buNone/>
            </a:pPr>
            <a:r>
              <a:rPr lang="fr-FR" sz="3200" dirty="0"/>
              <a:t>Pensez aussi à marquer votre vélo !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B62938-F92E-4D94-BEFC-BEE06D54D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649" y="4816668"/>
            <a:ext cx="2864031" cy="17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6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D3DA5-546A-45EC-BF31-F692B2DB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2514701"/>
          </a:xfrm>
        </p:spPr>
        <p:txBody>
          <a:bodyPr/>
          <a:lstStyle/>
          <a:p>
            <a:r>
              <a:rPr lang="fr-FR" dirty="0"/>
              <a:t>Que faut-il protéger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FE966E-2453-4570-899E-6A9B1CAD5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29" y="3528205"/>
            <a:ext cx="7017488" cy="1504410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Cadre</a:t>
            </a:r>
          </a:p>
          <a:p>
            <a:r>
              <a:rPr lang="fr-FR" dirty="0"/>
              <a:t>Roues</a:t>
            </a:r>
          </a:p>
          <a:p>
            <a:r>
              <a:rPr lang="fr-FR" dirty="0"/>
              <a:t>Périphériques : selle, Tige de selle ...</a:t>
            </a:r>
          </a:p>
          <a:p>
            <a:r>
              <a:rPr lang="fr-FR" dirty="0"/>
              <a:t>Accessoires</a:t>
            </a:r>
          </a:p>
        </p:txBody>
      </p:sp>
    </p:spTree>
    <p:extLst>
      <p:ext uri="{BB962C8B-B14F-4D97-AF65-F5344CB8AC3E}">
        <p14:creationId xmlns:p14="http://schemas.microsoft.com/office/powerpoint/2010/main" val="324362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F20CEE-51FD-4C79-86E9-A9F210AB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43558"/>
          </a:xfrm>
        </p:spPr>
        <p:txBody>
          <a:bodyPr/>
          <a:lstStyle/>
          <a:p>
            <a:r>
              <a:rPr lang="fr-FR" dirty="0"/>
              <a:t>Cadre (et roue)</a:t>
            </a:r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54592CCB-25F5-4DC8-8A56-AF6999E179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9370" y="1136624"/>
            <a:ext cx="4759723" cy="3875776"/>
          </a:xfr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CCDEB73-7713-41EF-84FA-37E67A079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403" y="382385"/>
            <a:ext cx="3772379" cy="236958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70D7520-4D47-4CC4-92DC-D8647CFAA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970" y="3290172"/>
            <a:ext cx="3810000" cy="29083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50ABA97-A4D3-446D-ADE4-AC2729CD8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37" y="5012400"/>
            <a:ext cx="5626849" cy="15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AEB4D-3A49-4B72-AB46-29B24B0C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 le cadre : le U !  ? </a:t>
            </a:r>
            <a:br>
              <a:rPr lang="fr-FR" dirty="0"/>
            </a:br>
            <a:r>
              <a:rPr lang="fr-FR" dirty="0"/>
              <a:t>Comment les transporter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CBA271-5074-44ED-86A2-70ACE0C90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06" y="2053088"/>
            <a:ext cx="2544792" cy="25447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341813-FE83-4BC6-ACCF-E25B608DE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930" y="1943529"/>
            <a:ext cx="2438691" cy="24386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47F51AB-CB26-4E1D-9EBB-08514C344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194" y="2298262"/>
            <a:ext cx="2811612" cy="18758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CD164B7-1C31-4413-9C36-73D420272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773" y="4451232"/>
            <a:ext cx="3209024" cy="24067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912A5F9-2EF4-4AEF-8A5A-8F831ADC3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853" y="4597880"/>
            <a:ext cx="3810000" cy="254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E9B1D99-88A4-4590-9DB3-0B7830CC28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42" y="4928080"/>
            <a:ext cx="3762375" cy="22098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7649028-43A5-4407-9F62-65CE26BF8E9E}"/>
              </a:ext>
            </a:extLst>
          </p:cNvPr>
          <p:cNvSpPr txBox="1"/>
          <p:nvPr/>
        </p:nvSpPr>
        <p:spPr>
          <a:xfrm>
            <a:off x="4442245" y="1763224"/>
            <a:ext cx="335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Abus Granit : 56 €. Support : 20 €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114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A85A8-2093-4108-8D9A-D6E4FECE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 un arrêt de courte durée (Et roue arrière) : l’antivol de cadre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5B31DAB-459A-400C-8435-9F2E8FC4F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785668"/>
            <a:ext cx="4790963" cy="35941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2D408F-BF46-442A-AECB-FEB63E316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615" y="2159000"/>
            <a:ext cx="3810000" cy="254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E16B27E-ABF2-498D-A644-9BBC92E6A52F}"/>
              </a:ext>
            </a:extLst>
          </p:cNvPr>
          <p:cNvSpPr txBox="1"/>
          <p:nvPr/>
        </p:nvSpPr>
        <p:spPr>
          <a:xfrm>
            <a:off x="1811547" y="5379768"/>
            <a:ext cx="161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Axa, 35 €</a:t>
            </a:r>
          </a:p>
          <a:p>
            <a:r>
              <a:rPr lang="fr-FR" dirty="0"/>
              <a:t>(câble : 17 €).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67947C-6B5C-4E91-94D8-604E01FBB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615" y="4699000"/>
            <a:ext cx="3421003" cy="15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6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F3705-937A-4EA4-94CB-A8767C06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roues –Tige de selle !</a:t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4B8E5CF-1B77-4199-829A-8D9ACCF4E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585" y="1874517"/>
            <a:ext cx="2654300" cy="16510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FD06B9-707E-4D7D-B45C-41F4886A5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651" y="1758710"/>
            <a:ext cx="2095500" cy="2857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C85C71B-3F8E-4CF2-AB12-38CD26279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900" y="3880809"/>
            <a:ext cx="2809875" cy="2857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1C95BB2-EE56-403C-94B6-F4D2FF44CEC1}"/>
              </a:ext>
            </a:extLst>
          </p:cNvPr>
          <p:cNvSpPr txBox="1"/>
          <p:nvPr/>
        </p:nvSpPr>
        <p:spPr>
          <a:xfrm>
            <a:off x="10344151" y="1874517"/>
            <a:ext cx="1630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Lock N’Roll</a:t>
            </a:r>
          </a:p>
          <a:p>
            <a:r>
              <a:rPr lang="fr-FR" dirty="0"/>
              <a:t>(</a:t>
            </a:r>
            <a:r>
              <a:rPr lang="fr-FR" dirty="0" err="1"/>
              <a:t>ZéFal</a:t>
            </a:r>
            <a:r>
              <a:rPr lang="fr-FR" dirty="0"/>
              <a:t>, gravitaire, 28 € pour 2 roues + tige selle )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4E20A8-C940-4611-81F7-F09013CAE4AA}"/>
              </a:ext>
            </a:extLst>
          </p:cNvPr>
          <p:cNvSpPr txBox="1"/>
          <p:nvPr/>
        </p:nvSpPr>
        <p:spPr>
          <a:xfrm>
            <a:off x="4848045" y="2229809"/>
            <a:ext cx="2314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WheelzNutz</a:t>
            </a:r>
            <a:endParaRPr lang="fr-FR" b="1" dirty="0"/>
          </a:p>
          <a:p>
            <a:r>
              <a:rPr lang="fr-FR" dirty="0"/>
              <a:t>Kryptonite</a:t>
            </a:r>
          </a:p>
          <a:p>
            <a:r>
              <a:rPr lang="fr-FR" dirty="0"/>
              <a:t>(gravitaire, 32 € pour 2 roues).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2EA9AAD-428E-4510-BE19-4C9330C7C90C}"/>
              </a:ext>
            </a:extLst>
          </p:cNvPr>
          <p:cNvSpPr txBox="1"/>
          <p:nvPr/>
        </p:nvSpPr>
        <p:spPr>
          <a:xfrm>
            <a:off x="2165230" y="4986068"/>
            <a:ext cx="1647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Tranz</a:t>
            </a:r>
            <a:r>
              <a:rPr lang="fr-FR" b="1" dirty="0"/>
              <a:t> X</a:t>
            </a:r>
          </a:p>
          <a:p>
            <a:r>
              <a:rPr lang="fr-FR" dirty="0"/>
              <a:t>(clef spéciale, 14 €).</a:t>
            </a:r>
          </a:p>
        </p:txBody>
      </p:sp>
    </p:spTree>
    <p:extLst>
      <p:ext uri="{BB962C8B-B14F-4D97-AF65-F5344CB8AC3E}">
        <p14:creationId xmlns:p14="http://schemas.microsoft.com/office/powerpoint/2010/main" val="153605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6B6F5-552F-41C6-A6A7-7A9EE162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selle 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13A27B-B7FF-48C1-BB58-692618F54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344" y="1874517"/>
            <a:ext cx="4561742" cy="359410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B7FF626-E7A7-4A16-BDBB-35B7210E0DE6}"/>
              </a:ext>
            </a:extLst>
          </p:cNvPr>
          <p:cNvSpPr txBox="1"/>
          <p:nvPr/>
        </p:nvSpPr>
        <p:spPr>
          <a:xfrm>
            <a:off x="7398877" y="1535502"/>
            <a:ext cx="422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Chaine de récupération : mise en place en 5 minutes.</a:t>
            </a:r>
          </a:p>
        </p:txBody>
      </p:sp>
    </p:spTree>
    <p:extLst>
      <p:ext uri="{BB962C8B-B14F-4D97-AF65-F5344CB8AC3E}">
        <p14:creationId xmlns:p14="http://schemas.microsoft.com/office/powerpoint/2010/main" val="113205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29A38F-6F56-4964-9DFF-D955171C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accessoires 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9FE8C80-8E9C-4458-96B1-4BF649BA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031" y="1716657"/>
            <a:ext cx="4620985" cy="359410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56D981C-653B-44E3-B27A-BA96E460B5CF}"/>
              </a:ext>
            </a:extLst>
          </p:cNvPr>
          <p:cNvSpPr txBox="1"/>
          <p:nvPr/>
        </p:nvSpPr>
        <p:spPr>
          <a:xfrm>
            <a:off x="8272732" y="2208362"/>
            <a:ext cx="228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Abus </a:t>
            </a:r>
            <a:r>
              <a:rPr lang="fr-FR" dirty="0" err="1"/>
              <a:t>Combiflex</a:t>
            </a:r>
            <a:r>
              <a:rPr lang="fr-FR" dirty="0"/>
              <a:t> : 23 €</a:t>
            </a:r>
          </a:p>
        </p:txBody>
      </p:sp>
    </p:spTree>
    <p:extLst>
      <p:ext uri="{BB962C8B-B14F-4D97-AF65-F5344CB8AC3E}">
        <p14:creationId xmlns:p14="http://schemas.microsoft.com/office/powerpoint/2010/main" val="318905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91</TotalTime>
  <Words>229</Words>
  <Application>Microsoft Office PowerPoint</Application>
  <PresentationFormat>Grand écran</PresentationFormat>
  <Paragraphs>42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Gill Sans MT</vt:lpstr>
      <vt:lpstr>Impact</vt:lpstr>
      <vt:lpstr>Wingdings</vt:lpstr>
      <vt:lpstr>Badge</vt:lpstr>
      <vt:lpstr>Protéger son vélo contre le vol</vt:lpstr>
      <vt:lpstr>Retarder – Dissuader- une Base de départ. </vt:lpstr>
      <vt:lpstr>Que faut-il protéger ?</vt:lpstr>
      <vt:lpstr>Cadre (et roue)</vt:lpstr>
      <vt:lpstr>Pour le cadre : le U !  ?  Comment les transporter ?</vt:lpstr>
      <vt:lpstr>Pour un arrêt de courte durée (Et roue arrière) : l’antivol de cadre</vt:lpstr>
      <vt:lpstr>Les roues –Tige de selle ! </vt:lpstr>
      <vt:lpstr>La selle !</vt:lpstr>
      <vt:lpstr>Les accessoires ?</vt:lpstr>
      <vt:lpstr>Budget 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Protéger son vélo contre le vol.</dc:title>
  <dc:creator>phil</dc:creator>
  <cp:lastModifiedBy>phil</cp:lastModifiedBy>
  <cp:revision>10</cp:revision>
  <dcterms:created xsi:type="dcterms:W3CDTF">2018-10-22T08:01:27Z</dcterms:created>
  <dcterms:modified xsi:type="dcterms:W3CDTF">2018-10-31T10:11:21Z</dcterms:modified>
</cp:coreProperties>
</file>